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2" r:id="rId7"/>
    <p:sldId id="263" r:id="rId8"/>
    <p:sldId id="264" r:id="rId9"/>
    <p:sldId id="284" r:id="rId10"/>
    <p:sldId id="285" r:id="rId11"/>
    <p:sldId id="300" r:id="rId12"/>
    <p:sldId id="286" r:id="rId13"/>
    <p:sldId id="301" r:id="rId14"/>
    <p:sldId id="296" r:id="rId15"/>
    <p:sldId id="297" r:id="rId16"/>
    <p:sldId id="298" r:id="rId17"/>
    <p:sldId id="289" r:id="rId18"/>
    <p:sldId id="287" r:id="rId19"/>
    <p:sldId id="288" r:id="rId20"/>
    <p:sldId id="293" r:id="rId21"/>
    <p:sldId id="292" r:id="rId22"/>
    <p:sldId id="294" r:id="rId23"/>
    <p:sldId id="269" r:id="rId24"/>
    <p:sldId id="295" r:id="rId25"/>
    <p:sldId id="280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580430" y="642937"/>
            <a:ext cx="7974211" cy="4036219"/>
          </a:xfrm>
          <a:prstGeom prst="rect">
            <a:avLst/>
          </a:prstGeom>
          <a:ln w="9525">
            <a:round/>
          </a:ln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04393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807"/>
            <a:ext cx="7772400" cy="220464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Quantifying Controversy on Social Media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1"/>
            <a:ext cx="6400800" cy="26240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Kiran </a:t>
            </a:r>
            <a:r>
              <a:rPr lang="en-US" b="1" dirty="0" smtClean="0"/>
              <a:t>Garimella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 smtClean="0"/>
              <a:t>Gianmarco De Francisci Morales, Aristides Gionis, </a:t>
            </a:r>
          </a:p>
          <a:p>
            <a:r>
              <a:rPr lang="en-US" dirty="0" smtClean="0"/>
              <a:t>Michael </a:t>
            </a:r>
            <a:r>
              <a:rPr lang="en-US" dirty="0" smtClean="0"/>
              <a:t>Mathioudakis</a:t>
            </a:r>
            <a:endParaRPr lang="en-US" dirty="0" smtClean="0"/>
          </a:p>
          <a:p>
            <a:r>
              <a:rPr lang="en-US" sz="4000" dirty="0" smtClean="0">
                <a:solidFill>
                  <a:srgbClr val="FFFF00"/>
                </a:solidFill>
              </a:rPr>
              <a:t>Aalto University</a:t>
            </a:r>
          </a:p>
        </p:txBody>
      </p:sp>
    </p:spTree>
    <p:extLst>
      <p:ext uri="{BB962C8B-B14F-4D97-AF65-F5344CB8AC3E}">
        <p14:creationId xmlns:p14="http://schemas.microsoft.com/office/powerpoint/2010/main" val="13833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2-22 at 6.22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28" b="-31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538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Detect controversies automatically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285102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Detect controversies automatically on social media</a:t>
            </a:r>
          </a:p>
          <a:p>
            <a:r>
              <a:rPr lang="en-US" sz="4000" dirty="0" smtClean="0"/>
              <a:t>Design methods to reduce the polarization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647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Detect controversies automatically on social media</a:t>
            </a:r>
          </a:p>
          <a:p>
            <a:r>
              <a:rPr lang="en-US" sz="4000" dirty="0" smtClean="0"/>
              <a:t>Design methods to reduce the polarization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853030" y="2319475"/>
            <a:ext cx="224185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This paper</a:t>
            </a:r>
            <a:endParaRPr lang="en-US" sz="3600" dirty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18052" y="2552718"/>
            <a:ext cx="518349" cy="38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44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638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Controversy in the wild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Controversy in the wild</a:t>
            </a:r>
            <a:endParaRPr lang="en-US" sz="5400" dirty="0"/>
          </a:p>
        </p:txBody>
      </p:sp>
      <p:pic>
        <p:nvPicPr>
          <p:cNvPr id="4" name="Content Placeholder 3" descr="_87176015_20cd16e2-ef64-483c-a87a-2f068bee5c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750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Controversy in the wild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Not necessarily political controversies</a:t>
            </a:r>
          </a:p>
          <a:p>
            <a:r>
              <a:rPr lang="en-US" sz="3800" dirty="0" smtClean="0"/>
              <a:t>No domain knowledge</a:t>
            </a:r>
          </a:p>
          <a:p>
            <a:r>
              <a:rPr lang="en-US" sz="3800" dirty="0" smtClean="0"/>
              <a:t>Language independent</a:t>
            </a:r>
          </a:p>
        </p:txBody>
      </p:sp>
    </p:spTree>
    <p:extLst>
      <p:ext uri="{BB962C8B-B14F-4D97-AF65-F5344CB8AC3E}">
        <p14:creationId xmlns:p14="http://schemas.microsoft.com/office/powerpoint/2010/main" val="354635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Need not be political </a:t>
            </a:r>
            <a:r>
              <a:rPr lang="is-IS" sz="5400" dirty="0" smtClean="0"/>
              <a:t>…</a:t>
            </a:r>
            <a:endParaRPr lang="en-US" sz="5400" dirty="0"/>
          </a:p>
        </p:txBody>
      </p:sp>
      <p:pic>
        <p:nvPicPr>
          <p:cNvPr id="4" name="Content Placeholder 3" descr="0d345dc2d9015d77dbb5b7dee2b4f14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3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730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w-dog-wears-pants-deba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b="3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240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6" y="2885356"/>
            <a:ext cx="8235571" cy="1362075"/>
          </a:xfrm>
        </p:spPr>
        <p:txBody>
          <a:bodyPr/>
          <a:lstStyle/>
          <a:p>
            <a:pPr algn="ctr"/>
            <a:r>
              <a:rPr lang="en-US" dirty="0"/>
              <a:t>Controversies are everywhere!</a:t>
            </a:r>
          </a:p>
        </p:txBody>
      </p:sp>
    </p:spTree>
    <p:extLst>
      <p:ext uri="{BB962C8B-B14F-4D97-AF65-F5344CB8AC3E}">
        <p14:creationId xmlns:p14="http://schemas.microsoft.com/office/powerpoint/2010/main" val="269768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57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5000" dirty="0"/>
              <a:t>Comparing across controversies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6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69" y="274638"/>
            <a:ext cx="8487964" cy="1143000"/>
          </a:xfrm>
        </p:spPr>
        <p:txBody>
          <a:bodyPr>
            <a:noAutofit/>
          </a:bodyPr>
          <a:lstStyle/>
          <a:p>
            <a:r>
              <a:rPr lang="en-US" sz="5000" dirty="0"/>
              <a:t>Comparing across controversies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rump-jeb-twe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93" b="-3919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51" y="274638"/>
            <a:ext cx="8552758" cy="1143000"/>
          </a:xfrm>
        </p:spPr>
        <p:txBody>
          <a:bodyPr>
            <a:noAutofit/>
          </a:bodyPr>
          <a:lstStyle/>
          <a:p>
            <a:r>
              <a:rPr lang="en-US" sz="5000" dirty="0"/>
              <a:t>Comparing across controversies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rump-jeb-twe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93" b="-3919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303923B600000578-3402482-image-m-5_1452951552917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15" b="-81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54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Solution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4800"/>
            </a:pPr>
            <a:r>
              <a:rPr lang="en-US" dirty="0" smtClean="0"/>
              <a:t>Graph </a:t>
            </a:r>
            <a:r>
              <a:rPr lang="en-US" dirty="0" smtClean="0"/>
              <a:t>based formulation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5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Example</a:t>
            </a:r>
            <a:endParaRPr lang="en-US" sz="5400" dirty="0"/>
          </a:p>
        </p:txBody>
      </p:sp>
      <p:pic>
        <p:nvPicPr>
          <p:cNvPr id="5" name="Content Placeholder 5" descr="Screen Shot 2016-02-12 at 14.44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997"/>
          <a:stretch/>
        </p:blipFill>
        <p:spPr>
          <a:xfrm>
            <a:off x="460405" y="2348703"/>
            <a:ext cx="8229600" cy="2087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418" y="5010574"/>
            <a:ext cx="257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controversial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19141" y="5023255"/>
            <a:ext cx="257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non-controversial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5094" y="1796216"/>
            <a:ext cx="3131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retweet graphs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86513" y="4432466"/>
            <a:ext cx="107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#</a:t>
            </a:r>
            <a:r>
              <a:rPr lang="en-US" dirty="0"/>
              <a:t>beefban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9135" y="4441165"/>
            <a:ext cx="149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#russia march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6215" y="4441167"/>
            <a:ext cx="745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#sxsw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5631" y="4440060"/>
            <a:ext cx="1616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#germanwings.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8527" y="2644467"/>
            <a:ext cx="0" cy="16092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1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231311" y="1118642"/>
            <a:ext cx="8681378" cy="40356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3600"/>
            </a:pPr>
            <a:endParaRPr/>
          </a:p>
        </p:txBody>
      </p:sp>
      <p:pic>
        <p:nvPicPr>
          <p:cNvPr id="174" name="Picture Placeholder 173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5349" y="975480"/>
            <a:ext cx="8953303" cy="4321969"/>
          </a:xfrm>
          <a:prstGeom prst="rect">
            <a:avLst/>
          </a:prstGeom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708472" y="28535"/>
            <a:ext cx="8036719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6000" dirty="0"/>
              <a:t>Pipeline</a:t>
            </a:r>
            <a:endParaRPr dirty="0"/>
          </a:p>
        </p:txBody>
      </p:sp>
      <p:sp>
        <p:nvSpPr>
          <p:cNvPr id="2" name="Down Arrow 1"/>
          <p:cNvSpPr/>
          <p:nvPr/>
        </p:nvSpPr>
        <p:spPr>
          <a:xfrm>
            <a:off x="2190026" y="3498651"/>
            <a:ext cx="285092" cy="3757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41740" y="3508513"/>
            <a:ext cx="285092" cy="3757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680494" y="3495555"/>
            <a:ext cx="285092" cy="3757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02397" y="3913305"/>
            <a:ext cx="2269721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Random walk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Edge-betweenness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2d-embedding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Sentiment variance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8218" y="3913305"/>
            <a:ext cx="184172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Retweets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Mentions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Social network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0433" y="3923167"/>
            <a:ext cx="213017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Clustering 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1863" y="2785962"/>
            <a:ext cx="1252138" cy="58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Controversy score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32830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0006"/>
            <a:ext cx="7772400" cy="1470025"/>
          </a:xfrm>
        </p:spPr>
        <p:txBody>
          <a:bodyPr/>
          <a:lstStyle/>
          <a:p>
            <a:r>
              <a:rPr lang="en-US" dirty="0" smtClean="0"/>
              <a:t>To learn </a:t>
            </a:r>
            <a:r>
              <a:rPr lang="en-US" dirty="0" smtClean="0"/>
              <a:t>more</a:t>
            </a:r>
            <a:r>
              <a:rPr lang="is-IS" dirty="0" smtClean="0"/>
              <a:t>…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4307"/>
            <a:ext cx="6400800" cy="2394493"/>
          </a:xfrm>
        </p:spPr>
        <p:txBody>
          <a:bodyPr/>
          <a:lstStyle/>
          <a:p>
            <a:r>
              <a:rPr lang="en-US" dirty="0" smtClean="0"/>
              <a:t>Visit our </a:t>
            </a:r>
            <a:r>
              <a:rPr lang="en-US" dirty="0" smtClean="0"/>
              <a:t>poster</a:t>
            </a:r>
          </a:p>
          <a:p>
            <a:pPr>
              <a:lnSpc>
                <a:spcPct val="50000"/>
              </a:lnSpc>
            </a:pPr>
            <a:endParaRPr lang="en-US" dirty="0" smtClean="0"/>
          </a:p>
          <a:p>
            <a:r>
              <a:rPr lang="en-US" dirty="0" smtClean="0"/>
              <a:t>@gvrkiran, @</a:t>
            </a:r>
            <a:r>
              <a:rPr lang="en-US" dirty="0" smtClean="0"/>
              <a:t>gdfm7</a:t>
            </a:r>
            <a:endParaRPr lang="en-US" dirty="0"/>
          </a:p>
          <a:p>
            <a:r>
              <a:rPr lang="en-US" dirty="0" smtClean="0"/>
              <a:t>@gionis, @mmathioudakis</a:t>
            </a:r>
            <a:endParaRPr lang="en-US" dirty="0"/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43" y="4256630"/>
            <a:ext cx="490703" cy="4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9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2 at 4.24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" y="597257"/>
            <a:ext cx="9144000" cy="52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3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2-12 at 4.33.1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b="-2457"/>
          <a:stretch/>
        </p:blipFill>
        <p:spPr>
          <a:xfrm>
            <a:off x="457200" y="2628141"/>
            <a:ext cx="8229600" cy="2527542"/>
          </a:xfrm>
        </p:spPr>
      </p:pic>
    </p:spTree>
    <p:extLst>
      <p:ext uri="{BB962C8B-B14F-4D97-AF65-F5344CB8AC3E}">
        <p14:creationId xmlns:p14="http://schemas.microsoft.com/office/powerpoint/2010/main" val="326167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2-12 at 4.33.1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b="-2457"/>
          <a:stretch/>
        </p:blipFill>
        <p:spPr>
          <a:xfrm>
            <a:off x="457200" y="2628141"/>
            <a:ext cx="8229600" cy="2527542"/>
          </a:xfrm>
        </p:spPr>
      </p:pic>
      <p:pic>
        <p:nvPicPr>
          <p:cNvPr id="3" name="Picture 2" descr="Screen Shot 2016-02-12 at 4.3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" y="1805007"/>
            <a:ext cx="9144000" cy="27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2-12 at 4.33.1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b="-2457"/>
          <a:stretch/>
        </p:blipFill>
        <p:spPr>
          <a:xfrm>
            <a:off x="457200" y="2628141"/>
            <a:ext cx="8229600" cy="2527542"/>
          </a:xfrm>
        </p:spPr>
      </p:pic>
      <p:pic>
        <p:nvPicPr>
          <p:cNvPr id="3" name="Picture 2" descr="Screen Shot 2016-02-12 at 4.3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" y="1805007"/>
            <a:ext cx="9144000" cy="2727702"/>
          </a:xfrm>
          <a:prstGeom prst="rect">
            <a:avLst/>
          </a:prstGeom>
        </p:spPr>
      </p:pic>
      <p:pic>
        <p:nvPicPr>
          <p:cNvPr id="5" name="Picture 4" descr="Screen Shot 2016-02-12 at 4.33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" y="1970771"/>
            <a:ext cx="8610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4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2-12 at 4.33.1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b="-2457"/>
          <a:stretch/>
        </p:blipFill>
        <p:spPr>
          <a:xfrm>
            <a:off x="457200" y="2628141"/>
            <a:ext cx="8229600" cy="2527542"/>
          </a:xfrm>
        </p:spPr>
      </p:pic>
      <p:pic>
        <p:nvPicPr>
          <p:cNvPr id="3" name="Picture 2" descr="Screen Shot 2016-02-12 at 4.3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" y="1805007"/>
            <a:ext cx="9144000" cy="2727702"/>
          </a:xfrm>
          <a:prstGeom prst="rect">
            <a:avLst/>
          </a:prstGeom>
        </p:spPr>
      </p:pic>
      <p:pic>
        <p:nvPicPr>
          <p:cNvPr id="5" name="Picture 4" descr="Screen Shot 2016-02-12 at 4.33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" y="1970771"/>
            <a:ext cx="8610600" cy="4533900"/>
          </a:xfrm>
          <a:prstGeom prst="rect">
            <a:avLst/>
          </a:prstGeom>
        </p:spPr>
      </p:pic>
      <p:pic>
        <p:nvPicPr>
          <p:cNvPr id="6" name="Picture 5" descr="Screen Shot 2016-02-12 at 4.36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8" y="1536892"/>
            <a:ext cx="84709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3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there’s always two sides to a controversy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 descr="la-na-image-donald-trump-sarah-palin-20160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" y="2664965"/>
            <a:ext cx="4244743" cy="2390117"/>
          </a:xfrm>
          <a:prstGeom prst="rect">
            <a:avLst/>
          </a:prstGeom>
        </p:spPr>
      </p:pic>
      <p:pic>
        <p:nvPicPr>
          <p:cNvPr id="5" name="Picture 4" descr="DONALD-TRUMP-MEGYN-KELLY-BLOOD-COMMENTS-6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43" y="2664965"/>
            <a:ext cx="4290669" cy="2390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7316" y="3470654"/>
            <a:ext cx="65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5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47" y="274638"/>
            <a:ext cx="8440584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Increasing polarization in the society</a:t>
            </a:r>
            <a:endParaRPr lang="en-US" sz="5400" dirty="0"/>
          </a:p>
        </p:txBody>
      </p:sp>
      <p:pic>
        <p:nvPicPr>
          <p:cNvPr id="10" name="Content Placeholder 9" descr="Screen Shot 2016-02-23 at 4.22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16" b="-18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269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14592</TotalTime>
  <Words>170</Words>
  <Application>Microsoft Macintosh PowerPoint</Application>
  <PresentationFormat>On-screen Show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 Black </vt:lpstr>
      <vt:lpstr>Quantifying Controversy on Social Media</vt:lpstr>
      <vt:lpstr>Controversies are everywhere!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there’s always two sides to a controversy…</vt:lpstr>
      <vt:lpstr>Increasing polarization in the society</vt:lpstr>
      <vt:lpstr>PowerPoint Presentation</vt:lpstr>
      <vt:lpstr>Motivation</vt:lpstr>
      <vt:lpstr>Motivation</vt:lpstr>
      <vt:lpstr>Motivation</vt:lpstr>
      <vt:lpstr>Contributions</vt:lpstr>
      <vt:lpstr>Controversy in the wild</vt:lpstr>
      <vt:lpstr>Controversy in the wild</vt:lpstr>
      <vt:lpstr>Controversy in the wild</vt:lpstr>
      <vt:lpstr>Need not be political …</vt:lpstr>
      <vt:lpstr>PowerPoint Presentation</vt:lpstr>
      <vt:lpstr>Comparing across controversies</vt:lpstr>
      <vt:lpstr>Comparing across controversies</vt:lpstr>
      <vt:lpstr>Comparing across controversies</vt:lpstr>
      <vt:lpstr>Solution</vt:lpstr>
      <vt:lpstr>Example</vt:lpstr>
      <vt:lpstr>Pipeline</vt:lpstr>
      <vt:lpstr>To learn more… </vt:lpstr>
    </vt:vector>
  </TitlesOfParts>
  <Company>Yahoo,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Controversy on Social Media</dc:title>
  <dc:creator>Kiran Garimella</dc:creator>
  <cp:lastModifiedBy>Kiran Garimella</cp:lastModifiedBy>
  <cp:revision>155</cp:revision>
  <dcterms:created xsi:type="dcterms:W3CDTF">2016-02-10T10:50:38Z</dcterms:created>
  <dcterms:modified xsi:type="dcterms:W3CDTF">2016-02-23T15:12:38Z</dcterms:modified>
</cp:coreProperties>
</file>